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61" r:id="rId6"/>
    <p:sldId id="274" r:id="rId7"/>
    <p:sldId id="259" r:id="rId8"/>
    <p:sldId id="260" r:id="rId9"/>
    <p:sldId id="262" r:id="rId10"/>
    <p:sldId id="275" r:id="rId11"/>
    <p:sldId id="263" r:id="rId12"/>
    <p:sldId id="264" r:id="rId13"/>
    <p:sldId id="265" r:id="rId14"/>
    <p:sldId id="269" r:id="rId15"/>
    <p:sldId id="267" r:id="rId16"/>
    <p:sldId id="276" r:id="rId17"/>
    <p:sldId id="266" r:id="rId18"/>
    <p:sldId id="268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ma Rifai" userId="fb3589eabb1fe798" providerId="LiveId" clId="{E44B16BC-8E07-44D6-86CA-D12189BBBF98}"/>
    <pc:docChg chg="custSel addSld modSld sldOrd">
      <pc:chgData name="Salma Rifai" userId="fb3589eabb1fe798" providerId="LiveId" clId="{E44B16BC-8E07-44D6-86CA-D12189BBBF98}" dt="2021-07-22T10:25:58.341" v="3238" actId="20577"/>
      <pc:docMkLst>
        <pc:docMk/>
      </pc:docMkLst>
      <pc:sldChg chg="modSp mod">
        <pc:chgData name="Salma Rifai" userId="fb3589eabb1fe798" providerId="LiveId" clId="{E44B16BC-8E07-44D6-86CA-D12189BBBF98}" dt="2021-07-21T08:42:00.938" v="84" actId="20577"/>
        <pc:sldMkLst>
          <pc:docMk/>
          <pc:sldMk cId="1179252938" sldId="259"/>
        </pc:sldMkLst>
        <pc:spChg chg="mod">
          <ac:chgData name="Salma Rifai" userId="fb3589eabb1fe798" providerId="LiveId" clId="{E44B16BC-8E07-44D6-86CA-D12189BBBF98}" dt="2021-07-21T08:42:00.938" v="84" actId="20577"/>
          <ac:spMkLst>
            <pc:docMk/>
            <pc:sldMk cId="1179252938" sldId="259"/>
            <ac:spMk id="3" creationId="{AB299AF9-DAA6-4FCA-838E-823FD34C1635}"/>
          </ac:spMkLst>
        </pc:spChg>
      </pc:sldChg>
      <pc:sldChg chg="addSp delSp modSp new mod">
        <pc:chgData name="Salma Rifai" userId="fb3589eabb1fe798" providerId="LiveId" clId="{E44B16BC-8E07-44D6-86CA-D12189BBBF98}" dt="2021-07-21T19:39:13.720" v="433" actId="20577"/>
        <pc:sldMkLst>
          <pc:docMk/>
          <pc:sldMk cId="2321380284" sldId="260"/>
        </pc:sldMkLst>
        <pc:spChg chg="mod">
          <ac:chgData name="Salma Rifai" userId="fb3589eabb1fe798" providerId="LiveId" clId="{E44B16BC-8E07-44D6-86CA-D12189BBBF98}" dt="2021-07-21T19:36:23.549" v="327" actId="207"/>
          <ac:spMkLst>
            <pc:docMk/>
            <pc:sldMk cId="2321380284" sldId="260"/>
            <ac:spMk id="2" creationId="{12BAB2EC-27C8-4D93-8FC0-1740A04888DB}"/>
          </ac:spMkLst>
        </pc:spChg>
        <pc:spChg chg="mod">
          <ac:chgData name="Salma Rifai" userId="fb3589eabb1fe798" providerId="LiveId" clId="{E44B16BC-8E07-44D6-86CA-D12189BBBF98}" dt="2021-07-21T19:39:13.720" v="433" actId="20577"/>
          <ac:spMkLst>
            <pc:docMk/>
            <pc:sldMk cId="2321380284" sldId="260"/>
            <ac:spMk id="3" creationId="{BEC05CB4-146F-4733-9395-AAD0C3DCFBB5}"/>
          </ac:spMkLst>
        </pc:spChg>
        <pc:spChg chg="del">
          <ac:chgData name="Salma Rifai" userId="fb3589eabb1fe798" providerId="LiveId" clId="{E44B16BC-8E07-44D6-86CA-D12189BBBF98}" dt="2021-07-21T19:37:20.877" v="394" actId="931"/>
          <ac:spMkLst>
            <pc:docMk/>
            <pc:sldMk cId="2321380284" sldId="260"/>
            <ac:spMk id="4" creationId="{E6586DDC-B3A1-4C17-9445-12A6288E8F31}"/>
          </ac:spMkLst>
        </pc:spChg>
        <pc:picChg chg="add mod">
          <ac:chgData name="Salma Rifai" userId="fb3589eabb1fe798" providerId="LiveId" clId="{E44B16BC-8E07-44D6-86CA-D12189BBBF98}" dt="2021-07-21T19:37:40.982" v="398" actId="14100"/>
          <ac:picMkLst>
            <pc:docMk/>
            <pc:sldMk cId="2321380284" sldId="260"/>
            <ac:picMk id="6" creationId="{81D9E0F1-8632-402F-8605-14E4B30ABEB8}"/>
          </ac:picMkLst>
        </pc:picChg>
      </pc:sldChg>
      <pc:sldChg chg="modSp new mod">
        <pc:chgData name="Salma Rifai" userId="fb3589eabb1fe798" providerId="LiveId" clId="{E44B16BC-8E07-44D6-86CA-D12189BBBF98}" dt="2021-07-21T08:46:47.894" v="314" actId="12"/>
        <pc:sldMkLst>
          <pc:docMk/>
          <pc:sldMk cId="2028886387" sldId="261"/>
        </pc:sldMkLst>
        <pc:spChg chg="mod">
          <ac:chgData name="Salma Rifai" userId="fb3589eabb1fe798" providerId="LiveId" clId="{E44B16BC-8E07-44D6-86CA-D12189BBBF98}" dt="2021-07-21T08:43:22.660" v="99" actId="5793"/>
          <ac:spMkLst>
            <pc:docMk/>
            <pc:sldMk cId="2028886387" sldId="261"/>
            <ac:spMk id="2" creationId="{B9109360-5998-4C0C-A705-2E44241B4CCC}"/>
          </ac:spMkLst>
        </pc:spChg>
        <pc:spChg chg="mod">
          <ac:chgData name="Salma Rifai" userId="fb3589eabb1fe798" providerId="LiveId" clId="{E44B16BC-8E07-44D6-86CA-D12189BBBF98}" dt="2021-07-21T08:46:47.894" v="314" actId="12"/>
          <ac:spMkLst>
            <pc:docMk/>
            <pc:sldMk cId="2028886387" sldId="261"/>
            <ac:spMk id="3" creationId="{E1365291-97DA-4A46-BE6D-60350CCA8767}"/>
          </ac:spMkLst>
        </pc:spChg>
      </pc:sldChg>
      <pc:sldChg chg="addSp delSp modSp new mod modClrScheme chgLayout">
        <pc:chgData name="Salma Rifai" userId="fb3589eabb1fe798" providerId="LiveId" clId="{E44B16BC-8E07-44D6-86CA-D12189BBBF98}" dt="2021-07-21T19:43:55.203" v="691" actId="20577"/>
        <pc:sldMkLst>
          <pc:docMk/>
          <pc:sldMk cId="2515851056" sldId="262"/>
        </pc:sldMkLst>
        <pc:spChg chg="mod ord">
          <ac:chgData name="Salma Rifai" userId="fb3589eabb1fe798" providerId="LiveId" clId="{E44B16BC-8E07-44D6-86CA-D12189BBBF98}" dt="2021-07-21T19:41:03.449" v="448" actId="700"/>
          <ac:spMkLst>
            <pc:docMk/>
            <pc:sldMk cId="2515851056" sldId="262"/>
            <ac:spMk id="2" creationId="{08596F48-D467-41B9-97B4-0A5D4F918310}"/>
          </ac:spMkLst>
        </pc:spChg>
        <pc:spChg chg="del mod ord">
          <ac:chgData name="Salma Rifai" userId="fb3589eabb1fe798" providerId="LiveId" clId="{E44B16BC-8E07-44D6-86CA-D12189BBBF98}" dt="2021-07-21T19:41:03.449" v="448" actId="700"/>
          <ac:spMkLst>
            <pc:docMk/>
            <pc:sldMk cId="2515851056" sldId="262"/>
            <ac:spMk id="3" creationId="{17B6C198-5387-43C6-9DEB-00389DC9747D}"/>
          </ac:spMkLst>
        </pc:spChg>
        <pc:spChg chg="del">
          <ac:chgData name="Salma Rifai" userId="fb3589eabb1fe798" providerId="LiveId" clId="{E44B16BC-8E07-44D6-86CA-D12189BBBF98}" dt="2021-07-21T19:41:03.449" v="448" actId="700"/>
          <ac:spMkLst>
            <pc:docMk/>
            <pc:sldMk cId="2515851056" sldId="262"/>
            <ac:spMk id="4" creationId="{63D4E324-64AB-4713-88CE-1B70D26A940A}"/>
          </ac:spMkLst>
        </pc:spChg>
        <pc:spChg chg="add mod ord">
          <ac:chgData name="Salma Rifai" userId="fb3589eabb1fe798" providerId="LiveId" clId="{E44B16BC-8E07-44D6-86CA-D12189BBBF98}" dt="2021-07-21T19:43:55.203" v="691" actId="20577"/>
          <ac:spMkLst>
            <pc:docMk/>
            <pc:sldMk cId="2515851056" sldId="262"/>
            <ac:spMk id="5" creationId="{99734850-8B89-4BB9-8767-72E24644023E}"/>
          </ac:spMkLst>
        </pc:spChg>
      </pc:sldChg>
      <pc:sldChg chg="addSp delSp modSp new mod modClrScheme chgLayout">
        <pc:chgData name="Salma Rifai" userId="fb3589eabb1fe798" providerId="LiveId" clId="{E44B16BC-8E07-44D6-86CA-D12189BBBF98}" dt="2021-07-21T20:27:06.094" v="1031" actId="20577"/>
        <pc:sldMkLst>
          <pc:docMk/>
          <pc:sldMk cId="387964325" sldId="263"/>
        </pc:sldMkLst>
        <pc:spChg chg="del mod ord">
          <ac:chgData name="Salma Rifai" userId="fb3589eabb1fe798" providerId="LiveId" clId="{E44B16BC-8E07-44D6-86CA-D12189BBBF98}" dt="2021-07-21T19:44:07.503" v="693" actId="700"/>
          <ac:spMkLst>
            <pc:docMk/>
            <pc:sldMk cId="387964325" sldId="263"/>
            <ac:spMk id="2" creationId="{B944F1C7-D4CF-4CF6-BCED-E1EB56B1D8EB}"/>
          </ac:spMkLst>
        </pc:spChg>
        <pc:spChg chg="del mod ord">
          <ac:chgData name="Salma Rifai" userId="fb3589eabb1fe798" providerId="LiveId" clId="{E44B16BC-8E07-44D6-86CA-D12189BBBF98}" dt="2021-07-21T19:44:07.503" v="693" actId="700"/>
          <ac:spMkLst>
            <pc:docMk/>
            <pc:sldMk cId="387964325" sldId="263"/>
            <ac:spMk id="3" creationId="{4C7589F0-53A5-4131-93E3-98471E471B93}"/>
          </ac:spMkLst>
        </pc:spChg>
        <pc:spChg chg="add mod ord">
          <ac:chgData name="Salma Rifai" userId="fb3589eabb1fe798" providerId="LiveId" clId="{E44B16BC-8E07-44D6-86CA-D12189BBBF98}" dt="2021-07-21T20:27:06.094" v="1031" actId="20577"/>
          <ac:spMkLst>
            <pc:docMk/>
            <pc:sldMk cId="387964325" sldId="263"/>
            <ac:spMk id="4" creationId="{2A4CE2B7-DE23-42DF-97F1-9F3B321CA0E1}"/>
          </ac:spMkLst>
        </pc:spChg>
        <pc:spChg chg="add mod ord">
          <ac:chgData name="Salma Rifai" userId="fb3589eabb1fe798" providerId="LiveId" clId="{E44B16BC-8E07-44D6-86CA-D12189BBBF98}" dt="2021-07-21T20:26:33.541" v="1019" actId="20577"/>
          <ac:spMkLst>
            <pc:docMk/>
            <pc:sldMk cId="387964325" sldId="263"/>
            <ac:spMk id="5" creationId="{9B1DA03D-7E82-493B-8792-6E00768D35CC}"/>
          </ac:spMkLst>
        </pc:spChg>
        <pc:spChg chg="add del mod ord">
          <ac:chgData name="Salma Rifai" userId="fb3589eabb1fe798" providerId="LiveId" clId="{E44B16BC-8E07-44D6-86CA-D12189BBBF98}" dt="2021-07-21T19:44:45.633" v="716" actId="931"/>
          <ac:spMkLst>
            <pc:docMk/>
            <pc:sldMk cId="387964325" sldId="263"/>
            <ac:spMk id="6" creationId="{FE1E2FAD-D899-465C-B2BC-C105649064BA}"/>
          </ac:spMkLst>
        </pc:spChg>
        <pc:spChg chg="add del mod">
          <ac:chgData name="Salma Rifai" userId="fb3589eabb1fe798" providerId="LiveId" clId="{E44B16BC-8E07-44D6-86CA-D12189BBBF98}" dt="2021-07-21T19:45:02.196" v="718" actId="931"/>
          <ac:spMkLst>
            <pc:docMk/>
            <pc:sldMk cId="387964325" sldId="263"/>
            <ac:spMk id="10" creationId="{38CC0F3E-B715-4847-80F2-D587A9EA8A27}"/>
          </ac:spMkLst>
        </pc:spChg>
        <pc:spChg chg="add del mod">
          <ac:chgData name="Salma Rifai" userId="fb3589eabb1fe798" providerId="LiveId" clId="{E44B16BC-8E07-44D6-86CA-D12189BBBF98}" dt="2021-07-21T19:45:19.562" v="720" actId="931"/>
          <ac:spMkLst>
            <pc:docMk/>
            <pc:sldMk cId="387964325" sldId="263"/>
            <ac:spMk id="14" creationId="{C4B74206-B4C1-4B2A-B6C0-C6D67995BC73}"/>
          </ac:spMkLst>
        </pc:spChg>
        <pc:picChg chg="add del mod">
          <ac:chgData name="Salma Rifai" userId="fb3589eabb1fe798" providerId="LiveId" clId="{E44B16BC-8E07-44D6-86CA-D12189BBBF98}" dt="2021-07-21T19:44:56.875" v="717" actId="21"/>
          <ac:picMkLst>
            <pc:docMk/>
            <pc:sldMk cId="387964325" sldId="263"/>
            <ac:picMk id="8" creationId="{D62FB735-0959-4FB3-97A1-788C591ED225}"/>
          </ac:picMkLst>
        </pc:picChg>
        <pc:picChg chg="add del mod">
          <ac:chgData name="Salma Rifai" userId="fb3589eabb1fe798" providerId="LiveId" clId="{E44B16BC-8E07-44D6-86CA-D12189BBBF98}" dt="2021-07-21T19:45:13.516" v="719" actId="478"/>
          <ac:picMkLst>
            <pc:docMk/>
            <pc:sldMk cId="387964325" sldId="263"/>
            <ac:picMk id="12" creationId="{6CB8EB63-56DA-44A6-A806-28E33FFD5FF8}"/>
          </ac:picMkLst>
        </pc:picChg>
        <pc:picChg chg="add mod">
          <ac:chgData name="Salma Rifai" userId="fb3589eabb1fe798" providerId="LiveId" clId="{E44B16BC-8E07-44D6-86CA-D12189BBBF98}" dt="2021-07-21T19:45:32.684" v="722" actId="14100"/>
          <ac:picMkLst>
            <pc:docMk/>
            <pc:sldMk cId="387964325" sldId="263"/>
            <ac:picMk id="16" creationId="{88853CE7-38B0-40AF-8EDD-127B62757E20}"/>
          </ac:picMkLst>
        </pc:picChg>
      </pc:sldChg>
      <pc:sldChg chg="addSp delSp modSp new mod">
        <pc:chgData name="Salma Rifai" userId="fb3589eabb1fe798" providerId="LiveId" clId="{E44B16BC-8E07-44D6-86CA-D12189BBBF98}" dt="2021-07-21T20:31:23.763" v="1214" actId="20577"/>
        <pc:sldMkLst>
          <pc:docMk/>
          <pc:sldMk cId="7177219" sldId="264"/>
        </pc:sldMkLst>
        <pc:spChg chg="mod">
          <ac:chgData name="Salma Rifai" userId="fb3589eabb1fe798" providerId="LiveId" clId="{E44B16BC-8E07-44D6-86CA-D12189BBBF98}" dt="2021-07-21T20:27:42.323" v="1057" actId="207"/>
          <ac:spMkLst>
            <pc:docMk/>
            <pc:sldMk cId="7177219" sldId="264"/>
            <ac:spMk id="2" creationId="{606972A4-851A-47F8-B82B-471BCF4FED06}"/>
          </ac:spMkLst>
        </pc:spChg>
        <pc:spChg chg="mod">
          <ac:chgData name="Salma Rifai" userId="fb3589eabb1fe798" providerId="LiveId" clId="{E44B16BC-8E07-44D6-86CA-D12189BBBF98}" dt="2021-07-21T20:31:23.763" v="1214" actId="20577"/>
          <ac:spMkLst>
            <pc:docMk/>
            <pc:sldMk cId="7177219" sldId="264"/>
            <ac:spMk id="3" creationId="{26E989F4-1C6B-4E43-8F2D-BA0AB34029AE}"/>
          </ac:spMkLst>
        </pc:spChg>
        <pc:spChg chg="del">
          <ac:chgData name="Salma Rifai" userId="fb3589eabb1fe798" providerId="LiveId" clId="{E44B16BC-8E07-44D6-86CA-D12189BBBF98}" dt="2021-07-21T20:27:49.598" v="1058" actId="931"/>
          <ac:spMkLst>
            <pc:docMk/>
            <pc:sldMk cId="7177219" sldId="264"/>
            <ac:spMk id="4" creationId="{7ACE0C5B-1DEE-47D1-90B8-801980BD747E}"/>
          </ac:spMkLst>
        </pc:spChg>
        <pc:spChg chg="add del mod">
          <ac:chgData name="Salma Rifai" userId="fb3589eabb1fe798" providerId="LiveId" clId="{E44B16BC-8E07-44D6-86CA-D12189BBBF98}" dt="2021-07-21T20:27:57.161" v="1060" actId="931"/>
          <ac:spMkLst>
            <pc:docMk/>
            <pc:sldMk cId="7177219" sldId="264"/>
            <ac:spMk id="8" creationId="{FC9E3C11-1816-46F0-B0CF-E419FB14C3C3}"/>
          </ac:spMkLst>
        </pc:spChg>
        <pc:picChg chg="add del mod">
          <ac:chgData name="Salma Rifai" userId="fb3589eabb1fe798" providerId="LiveId" clId="{E44B16BC-8E07-44D6-86CA-D12189BBBF98}" dt="2021-07-21T20:27:53.162" v="1059" actId="478"/>
          <ac:picMkLst>
            <pc:docMk/>
            <pc:sldMk cId="7177219" sldId="264"/>
            <ac:picMk id="6" creationId="{B0BBFD75-FC42-44A1-9B42-2B2DA0F5ED45}"/>
          </ac:picMkLst>
        </pc:picChg>
        <pc:picChg chg="add mod">
          <ac:chgData name="Salma Rifai" userId="fb3589eabb1fe798" providerId="LiveId" clId="{E44B16BC-8E07-44D6-86CA-D12189BBBF98}" dt="2021-07-21T20:28:13.978" v="1063" actId="14100"/>
          <ac:picMkLst>
            <pc:docMk/>
            <pc:sldMk cId="7177219" sldId="264"/>
            <ac:picMk id="10" creationId="{3428989E-9490-4167-9D4C-5655CFB2AD9C}"/>
          </ac:picMkLst>
        </pc:picChg>
      </pc:sldChg>
      <pc:sldChg chg="addSp delSp modSp new mod modClrScheme chgLayout">
        <pc:chgData name="Salma Rifai" userId="fb3589eabb1fe798" providerId="LiveId" clId="{E44B16BC-8E07-44D6-86CA-D12189BBBF98}" dt="2021-07-22T09:48:47.060" v="2331" actId="20577"/>
        <pc:sldMkLst>
          <pc:docMk/>
          <pc:sldMk cId="1820175906" sldId="265"/>
        </pc:sldMkLst>
        <pc:spChg chg="del mod ord">
          <ac:chgData name="Salma Rifai" userId="fb3589eabb1fe798" providerId="LiveId" clId="{E44B16BC-8E07-44D6-86CA-D12189BBBF98}" dt="2021-07-21T20:32:15.025" v="1216" actId="700"/>
          <ac:spMkLst>
            <pc:docMk/>
            <pc:sldMk cId="1820175906" sldId="265"/>
            <ac:spMk id="2" creationId="{5B782AEA-EFC0-4202-84EE-39F0530DCB70}"/>
          </ac:spMkLst>
        </pc:spChg>
        <pc:spChg chg="del mod ord">
          <ac:chgData name="Salma Rifai" userId="fb3589eabb1fe798" providerId="LiveId" clId="{E44B16BC-8E07-44D6-86CA-D12189BBBF98}" dt="2021-07-21T20:32:15.025" v="1216" actId="700"/>
          <ac:spMkLst>
            <pc:docMk/>
            <pc:sldMk cId="1820175906" sldId="265"/>
            <ac:spMk id="3" creationId="{920CB1B6-4A0F-46DA-90F2-55B68254D447}"/>
          </ac:spMkLst>
        </pc:spChg>
        <pc:spChg chg="del">
          <ac:chgData name="Salma Rifai" userId="fb3589eabb1fe798" providerId="LiveId" clId="{E44B16BC-8E07-44D6-86CA-D12189BBBF98}" dt="2021-07-21T20:32:15.025" v="1216" actId="700"/>
          <ac:spMkLst>
            <pc:docMk/>
            <pc:sldMk cId="1820175906" sldId="265"/>
            <ac:spMk id="4" creationId="{901AC5AC-7898-4C91-AF2B-776E8133C850}"/>
          </ac:spMkLst>
        </pc:spChg>
        <pc:spChg chg="add mod ord">
          <ac:chgData name="Salma Rifai" userId="fb3589eabb1fe798" providerId="LiveId" clId="{E44B16BC-8E07-44D6-86CA-D12189BBBF98}" dt="2021-07-21T20:32:39.414" v="1230" actId="207"/>
          <ac:spMkLst>
            <pc:docMk/>
            <pc:sldMk cId="1820175906" sldId="265"/>
            <ac:spMk id="5" creationId="{563292C4-8029-4EB1-B12F-F254F0AE520A}"/>
          </ac:spMkLst>
        </pc:spChg>
        <pc:spChg chg="add mod ord">
          <ac:chgData name="Salma Rifai" userId="fb3589eabb1fe798" providerId="LiveId" clId="{E44B16BC-8E07-44D6-86CA-D12189BBBF98}" dt="2021-07-22T09:48:47.060" v="2331" actId="20577"/>
          <ac:spMkLst>
            <pc:docMk/>
            <pc:sldMk cId="1820175906" sldId="265"/>
            <ac:spMk id="6" creationId="{8E41579C-8C6A-4928-8333-DB4F74146B94}"/>
          </ac:spMkLst>
        </pc:spChg>
      </pc:sldChg>
      <pc:sldChg chg="addSp delSp modSp new mod modClrScheme chgLayout">
        <pc:chgData name="Salma Rifai" userId="fb3589eabb1fe798" providerId="LiveId" clId="{E44B16BC-8E07-44D6-86CA-D12189BBBF98}" dt="2021-07-22T09:28:02.409" v="1732" actId="20577"/>
        <pc:sldMkLst>
          <pc:docMk/>
          <pc:sldMk cId="3690499627" sldId="266"/>
        </pc:sldMkLst>
        <pc:spChg chg="del mod ord">
          <ac:chgData name="Salma Rifai" userId="fb3589eabb1fe798" providerId="LiveId" clId="{E44B16BC-8E07-44D6-86CA-D12189BBBF98}" dt="2021-07-21T20:40:02.203" v="1412" actId="700"/>
          <ac:spMkLst>
            <pc:docMk/>
            <pc:sldMk cId="3690499627" sldId="266"/>
            <ac:spMk id="2" creationId="{E8BF51EC-C8AA-43C8-95D0-996273B2B1ED}"/>
          </ac:spMkLst>
        </pc:spChg>
        <pc:spChg chg="del mod ord">
          <ac:chgData name="Salma Rifai" userId="fb3589eabb1fe798" providerId="LiveId" clId="{E44B16BC-8E07-44D6-86CA-D12189BBBF98}" dt="2021-07-21T20:40:02.203" v="1412" actId="700"/>
          <ac:spMkLst>
            <pc:docMk/>
            <pc:sldMk cId="3690499627" sldId="266"/>
            <ac:spMk id="3" creationId="{078FB0BF-47D3-494F-A8C2-59838709F72D}"/>
          </ac:spMkLst>
        </pc:spChg>
        <pc:spChg chg="add mod ord">
          <ac:chgData name="Salma Rifai" userId="fb3589eabb1fe798" providerId="LiveId" clId="{E44B16BC-8E07-44D6-86CA-D12189BBBF98}" dt="2021-07-21T20:40:19.815" v="1429" actId="207"/>
          <ac:spMkLst>
            <pc:docMk/>
            <pc:sldMk cId="3690499627" sldId="266"/>
            <ac:spMk id="4" creationId="{22626624-033E-44E7-B098-0BC8F687D4AB}"/>
          </ac:spMkLst>
        </pc:spChg>
        <pc:spChg chg="add mod ord">
          <ac:chgData name="Salma Rifai" userId="fb3589eabb1fe798" providerId="LiveId" clId="{E44B16BC-8E07-44D6-86CA-D12189BBBF98}" dt="2021-07-22T09:28:02.409" v="1732" actId="20577"/>
          <ac:spMkLst>
            <pc:docMk/>
            <pc:sldMk cId="3690499627" sldId="266"/>
            <ac:spMk id="5" creationId="{BB28C44D-28A8-4FBE-9502-12666A4BC3AA}"/>
          </ac:spMkLst>
        </pc:spChg>
        <pc:spChg chg="add del mod ord">
          <ac:chgData name="Salma Rifai" userId="fb3589eabb1fe798" providerId="LiveId" clId="{E44B16BC-8E07-44D6-86CA-D12189BBBF98}" dt="2021-07-21T20:40:27.845" v="1430" actId="931"/>
          <ac:spMkLst>
            <pc:docMk/>
            <pc:sldMk cId="3690499627" sldId="266"/>
            <ac:spMk id="6" creationId="{AEDC1255-503F-4BF2-8699-4AE798B75B09}"/>
          </ac:spMkLst>
        </pc:spChg>
        <pc:spChg chg="add del mod">
          <ac:chgData name="Salma Rifai" userId="fb3589eabb1fe798" providerId="LiveId" clId="{E44B16BC-8E07-44D6-86CA-D12189BBBF98}" dt="2021-07-21T20:40:35.515" v="1432" actId="931"/>
          <ac:spMkLst>
            <pc:docMk/>
            <pc:sldMk cId="3690499627" sldId="266"/>
            <ac:spMk id="10" creationId="{0EE743EB-4E91-44DC-BB0A-73FBC4CD25EC}"/>
          </ac:spMkLst>
        </pc:spChg>
        <pc:picChg chg="add del mod">
          <ac:chgData name="Salma Rifai" userId="fb3589eabb1fe798" providerId="LiveId" clId="{E44B16BC-8E07-44D6-86CA-D12189BBBF98}" dt="2021-07-21T20:40:30.719" v="1431" actId="478"/>
          <ac:picMkLst>
            <pc:docMk/>
            <pc:sldMk cId="3690499627" sldId="266"/>
            <ac:picMk id="8" creationId="{CF4F79C8-5374-44FE-A334-FDAF6AE91E0A}"/>
          </ac:picMkLst>
        </pc:picChg>
        <pc:picChg chg="add mod">
          <ac:chgData name="Salma Rifai" userId="fb3589eabb1fe798" providerId="LiveId" clId="{E44B16BC-8E07-44D6-86CA-D12189BBBF98}" dt="2021-07-21T20:40:54.845" v="1436" actId="14100"/>
          <ac:picMkLst>
            <pc:docMk/>
            <pc:sldMk cId="3690499627" sldId="266"/>
            <ac:picMk id="12" creationId="{04463417-0EB2-4CB4-BCD9-DE5A2A72DFF6}"/>
          </ac:picMkLst>
        </pc:picChg>
      </pc:sldChg>
      <pc:sldChg chg="addSp delSp modSp new mod ord modClrScheme chgLayout">
        <pc:chgData name="Salma Rifai" userId="fb3589eabb1fe798" providerId="LiveId" clId="{E44B16BC-8E07-44D6-86CA-D12189BBBF98}" dt="2021-07-22T09:55:37.177" v="2530" actId="207"/>
        <pc:sldMkLst>
          <pc:docMk/>
          <pc:sldMk cId="894243765" sldId="267"/>
        </pc:sldMkLst>
        <pc:spChg chg="del mod ord">
          <ac:chgData name="Salma Rifai" userId="fb3589eabb1fe798" providerId="LiveId" clId="{E44B16BC-8E07-44D6-86CA-D12189BBBF98}" dt="2021-07-22T09:29:16.452" v="1734" actId="700"/>
          <ac:spMkLst>
            <pc:docMk/>
            <pc:sldMk cId="894243765" sldId="267"/>
            <ac:spMk id="2" creationId="{E0F2849C-89A2-4A90-9EEA-9BF1A3D7F755}"/>
          </ac:spMkLst>
        </pc:spChg>
        <pc:spChg chg="del mod ord">
          <ac:chgData name="Salma Rifai" userId="fb3589eabb1fe798" providerId="LiveId" clId="{E44B16BC-8E07-44D6-86CA-D12189BBBF98}" dt="2021-07-22T09:29:16.452" v="1734" actId="700"/>
          <ac:spMkLst>
            <pc:docMk/>
            <pc:sldMk cId="894243765" sldId="267"/>
            <ac:spMk id="3" creationId="{1A2C0BE6-7246-43E8-BD0D-37925B990C0B}"/>
          </ac:spMkLst>
        </pc:spChg>
        <pc:spChg chg="del">
          <ac:chgData name="Salma Rifai" userId="fb3589eabb1fe798" providerId="LiveId" clId="{E44B16BC-8E07-44D6-86CA-D12189BBBF98}" dt="2021-07-22T09:29:16.452" v="1734" actId="700"/>
          <ac:spMkLst>
            <pc:docMk/>
            <pc:sldMk cId="894243765" sldId="267"/>
            <ac:spMk id="4" creationId="{83881106-95E9-4334-846E-4060D7F66D57}"/>
          </ac:spMkLst>
        </pc:spChg>
        <pc:spChg chg="add mod ord">
          <ac:chgData name="Salma Rifai" userId="fb3589eabb1fe798" providerId="LiveId" clId="{E44B16BC-8E07-44D6-86CA-D12189BBBF98}" dt="2021-07-22T09:55:37.177" v="2530" actId="207"/>
          <ac:spMkLst>
            <pc:docMk/>
            <pc:sldMk cId="894243765" sldId="267"/>
            <ac:spMk id="5" creationId="{731DB829-64E4-4AB0-81ED-BDB620033B62}"/>
          </ac:spMkLst>
        </pc:spChg>
        <pc:spChg chg="add mod ord">
          <ac:chgData name="Salma Rifai" userId="fb3589eabb1fe798" providerId="LiveId" clId="{E44B16BC-8E07-44D6-86CA-D12189BBBF98}" dt="2021-07-22T09:40:16.040" v="1984" actId="20577"/>
          <ac:spMkLst>
            <pc:docMk/>
            <pc:sldMk cId="894243765" sldId="267"/>
            <ac:spMk id="6" creationId="{D71A8F0E-4435-4C19-AAC5-7F9A4A370190}"/>
          </ac:spMkLst>
        </pc:spChg>
      </pc:sldChg>
      <pc:sldChg chg="addSp delSp modSp new mod modClrScheme chgLayout">
        <pc:chgData name="Salma Rifai" userId="fb3589eabb1fe798" providerId="LiveId" clId="{E44B16BC-8E07-44D6-86CA-D12189BBBF98}" dt="2021-07-22T09:46:41.099" v="2299" actId="20577"/>
        <pc:sldMkLst>
          <pc:docMk/>
          <pc:sldMk cId="3636243717" sldId="268"/>
        </pc:sldMkLst>
        <pc:spChg chg="del mod ord">
          <ac:chgData name="Salma Rifai" userId="fb3589eabb1fe798" providerId="LiveId" clId="{E44B16BC-8E07-44D6-86CA-D12189BBBF98}" dt="2021-07-22T09:40:42.810" v="1988" actId="700"/>
          <ac:spMkLst>
            <pc:docMk/>
            <pc:sldMk cId="3636243717" sldId="268"/>
            <ac:spMk id="2" creationId="{E3CFC855-FC7D-47D3-B939-445733BD6556}"/>
          </ac:spMkLst>
        </pc:spChg>
        <pc:spChg chg="del mod ord">
          <ac:chgData name="Salma Rifai" userId="fb3589eabb1fe798" providerId="LiveId" clId="{E44B16BC-8E07-44D6-86CA-D12189BBBF98}" dt="2021-07-22T09:40:42.810" v="1988" actId="700"/>
          <ac:spMkLst>
            <pc:docMk/>
            <pc:sldMk cId="3636243717" sldId="268"/>
            <ac:spMk id="3" creationId="{81C473CB-1ADF-4301-9F06-B22F63072336}"/>
          </ac:spMkLst>
        </pc:spChg>
        <pc:spChg chg="del">
          <ac:chgData name="Salma Rifai" userId="fb3589eabb1fe798" providerId="LiveId" clId="{E44B16BC-8E07-44D6-86CA-D12189BBBF98}" dt="2021-07-22T09:40:42.810" v="1988" actId="700"/>
          <ac:spMkLst>
            <pc:docMk/>
            <pc:sldMk cId="3636243717" sldId="268"/>
            <ac:spMk id="4" creationId="{595C2996-C2FB-4F94-BFF6-BD4EE2ECB5D8}"/>
          </ac:spMkLst>
        </pc:spChg>
        <pc:spChg chg="add mod ord">
          <ac:chgData name="Salma Rifai" userId="fb3589eabb1fe798" providerId="LiveId" clId="{E44B16BC-8E07-44D6-86CA-D12189BBBF98}" dt="2021-07-22T09:41:09.642" v="2002" actId="207"/>
          <ac:spMkLst>
            <pc:docMk/>
            <pc:sldMk cId="3636243717" sldId="268"/>
            <ac:spMk id="5" creationId="{E14D55EA-58A9-45A8-BD07-40A57E37A753}"/>
          </ac:spMkLst>
        </pc:spChg>
        <pc:spChg chg="add mod ord">
          <ac:chgData name="Salma Rifai" userId="fb3589eabb1fe798" providerId="LiveId" clId="{E44B16BC-8E07-44D6-86CA-D12189BBBF98}" dt="2021-07-22T09:46:41.099" v="2299" actId="20577"/>
          <ac:spMkLst>
            <pc:docMk/>
            <pc:sldMk cId="3636243717" sldId="268"/>
            <ac:spMk id="6" creationId="{B9CBB98A-3808-4CE8-A186-873A59F73409}"/>
          </ac:spMkLst>
        </pc:spChg>
      </pc:sldChg>
      <pc:sldChg chg="modSp new mod">
        <pc:chgData name="Salma Rifai" userId="fb3589eabb1fe798" providerId="LiveId" clId="{E44B16BC-8E07-44D6-86CA-D12189BBBF98}" dt="2021-07-22T09:53:43.493" v="2490" actId="20577"/>
        <pc:sldMkLst>
          <pc:docMk/>
          <pc:sldMk cId="2329028933" sldId="269"/>
        </pc:sldMkLst>
        <pc:spChg chg="mod">
          <ac:chgData name="Salma Rifai" userId="fb3589eabb1fe798" providerId="LiveId" clId="{E44B16BC-8E07-44D6-86CA-D12189BBBF98}" dt="2021-07-22T09:48:19.531" v="2329" actId="207"/>
          <ac:spMkLst>
            <pc:docMk/>
            <pc:sldMk cId="2329028933" sldId="269"/>
            <ac:spMk id="2" creationId="{802DE2C6-8238-4631-A001-370DDC47F5C7}"/>
          </ac:spMkLst>
        </pc:spChg>
        <pc:spChg chg="mod">
          <ac:chgData name="Salma Rifai" userId="fb3589eabb1fe798" providerId="LiveId" clId="{E44B16BC-8E07-44D6-86CA-D12189BBBF98}" dt="2021-07-22T09:53:43.493" v="2490" actId="20577"/>
          <ac:spMkLst>
            <pc:docMk/>
            <pc:sldMk cId="2329028933" sldId="269"/>
            <ac:spMk id="3" creationId="{19124C22-1EE5-4E18-8575-154BD8452D2E}"/>
          </ac:spMkLst>
        </pc:spChg>
      </pc:sldChg>
      <pc:sldChg chg="addSp delSp modSp new mod modClrScheme chgLayout">
        <pc:chgData name="Salma Rifai" userId="fb3589eabb1fe798" providerId="LiveId" clId="{E44B16BC-8E07-44D6-86CA-D12189BBBF98}" dt="2021-07-22T10:04:33.246" v="2783" actId="20577"/>
        <pc:sldMkLst>
          <pc:docMk/>
          <pc:sldMk cId="841055838" sldId="270"/>
        </pc:sldMkLst>
        <pc:spChg chg="del mod ord">
          <ac:chgData name="Salma Rifai" userId="fb3589eabb1fe798" providerId="LiveId" clId="{E44B16BC-8E07-44D6-86CA-D12189BBBF98}" dt="2021-07-22T10:00:08.302" v="2532" actId="700"/>
          <ac:spMkLst>
            <pc:docMk/>
            <pc:sldMk cId="841055838" sldId="270"/>
            <ac:spMk id="2" creationId="{B480A739-88CE-4E20-8577-5A2332972D59}"/>
          </ac:spMkLst>
        </pc:spChg>
        <pc:spChg chg="del mod ord">
          <ac:chgData name="Salma Rifai" userId="fb3589eabb1fe798" providerId="LiveId" clId="{E44B16BC-8E07-44D6-86CA-D12189BBBF98}" dt="2021-07-22T10:00:08.302" v="2532" actId="700"/>
          <ac:spMkLst>
            <pc:docMk/>
            <pc:sldMk cId="841055838" sldId="270"/>
            <ac:spMk id="3" creationId="{4FD3C0EB-F9E3-40AE-9637-AA01468A0AFD}"/>
          </ac:spMkLst>
        </pc:spChg>
        <pc:spChg chg="add mod ord">
          <ac:chgData name="Salma Rifai" userId="fb3589eabb1fe798" providerId="LiveId" clId="{E44B16BC-8E07-44D6-86CA-D12189BBBF98}" dt="2021-07-22T10:01:04.216" v="2553" actId="207"/>
          <ac:spMkLst>
            <pc:docMk/>
            <pc:sldMk cId="841055838" sldId="270"/>
            <ac:spMk id="4" creationId="{A35A54D5-F964-46C3-8454-8EC3808BBA36}"/>
          </ac:spMkLst>
        </pc:spChg>
        <pc:spChg chg="add mod ord">
          <ac:chgData name="Salma Rifai" userId="fb3589eabb1fe798" providerId="LiveId" clId="{E44B16BC-8E07-44D6-86CA-D12189BBBF98}" dt="2021-07-22T10:04:33.246" v="2783" actId="20577"/>
          <ac:spMkLst>
            <pc:docMk/>
            <pc:sldMk cId="841055838" sldId="270"/>
            <ac:spMk id="5" creationId="{5B507958-35BB-4121-A37D-E6D0FDFEC08B}"/>
          </ac:spMkLst>
        </pc:spChg>
        <pc:spChg chg="add del mod ord">
          <ac:chgData name="Salma Rifai" userId="fb3589eabb1fe798" providerId="LiveId" clId="{E44B16BC-8E07-44D6-86CA-D12189BBBF98}" dt="2021-07-22T10:00:15.754" v="2533" actId="931"/>
          <ac:spMkLst>
            <pc:docMk/>
            <pc:sldMk cId="841055838" sldId="270"/>
            <ac:spMk id="6" creationId="{5E635BD8-C9CE-4DF7-9DBA-65C392596243}"/>
          </ac:spMkLst>
        </pc:spChg>
        <pc:picChg chg="add mod">
          <ac:chgData name="Salma Rifai" userId="fb3589eabb1fe798" providerId="LiveId" clId="{E44B16BC-8E07-44D6-86CA-D12189BBBF98}" dt="2021-07-22T10:00:37.107" v="2537" actId="14100"/>
          <ac:picMkLst>
            <pc:docMk/>
            <pc:sldMk cId="841055838" sldId="270"/>
            <ac:picMk id="8" creationId="{8D558C49-D79C-4CBF-B0C2-545E49AEB8D0}"/>
          </ac:picMkLst>
        </pc:picChg>
      </pc:sldChg>
      <pc:sldChg chg="addSp delSp modSp new mod">
        <pc:chgData name="Salma Rifai" userId="fb3589eabb1fe798" providerId="LiveId" clId="{E44B16BC-8E07-44D6-86CA-D12189BBBF98}" dt="2021-07-22T10:18:54.296" v="3018" actId="20577"/>
        <pc:sldMkLst>
          <pc:docMk/>
          <pc:sldMk cId="2756308900" sldId="271"/>
        </pc:sldMkLst>
        <pc:spChg chg="mod">
          <ac:chgData name="Salma Rifai" userId="fb3589eabb1fe798" providerId="LiveId" clId="{E44B16BC-8E07-44D6-86CA-D12189BBBF98}" dt="2021-07-22T10:08:11.361" v="2809" actId="207"/>
          <ac:spMkLst>
            <pc:docMk/>
            <pc:sldMk cId="2756308900" sldId="271"/>
            <ac:spMk id="2" creationId="{D861CCA2-063E-4AAB-ABFB-499179DD0865}"/>
          </ac:spMkLst>
        </pc:spChg>
        <pc:spChg chg="mod">
          <ac:chgData name="Salma Rifai" userId="fb3589eabb1fe798" providerId="LiveId" clId="{E44B16BC-8E07-44D6-86CA-D12189BBBF98}" dt="2021-07-22T10:18:54.296" v="3018" actId="20577"/>
          <ac:spMkLst>
            <pc:docMk/>
            <pc:sldMk cId="2756308900" sldId="271"/>
            <ac:spMk id="3" creationId="{473BFAA2-BE7E-443C-9167-26E5D25A64A6}"/>
          </ac:spMkLst>
        </pc:spChg>
        <pc:spChg chg="del">
          <ac:chgData name="Salma Rifai" userId="fb3589eabb1fe798" providerId="LiveId" clId="{E44B16BC-8E07-44D6-86CA-D12189BBBF98}" dt="2021-07-22T10:08:18.760" v="2810" actId="931"/>
          <ac:spMkLst>
            <pc:docMk/>
            <pc:sldMk cId="2756308900" sldId="271"/>
            <ac:spMk id="4" creationId="{2C511A85-2B26-456A-A085-23CE67CF8B8D}"/>
          </ac:spMkLst>
        </pc:spChg>
        <pc:picChg chg="add mod">
          <ac:chgData name="Salma Rifai" userId="fb3589eabb1fe798" providerId="LiveId" clId="{E44B16BC-8E07-44D6-86CA-D12189BBBF98}" dt="2021-07-22T10:08:18.760" v="2810" actId="931"/>
          <ac:picMkLst>
            <pc:docMk/>
            <pc:sldMk cId="2756308900" sldId="271"/>
            <ac:picMk id="6" creationId="{D3EF3ECC-4B38-4FA9-BC97-961172C155B1}"/>
          </ac:picMkLst>
        </pc:picChg>
      </pc:sldChg>
      <pc:sldChg chg="addSp delSp modSp new mod modClrScheme chgLayout">
        <pc:chgData name="Salma Rifai" userId="fb3589eabb1fe798" providerId="LiveId" clId="{E44B16BC-8E07-44D6-86CA-D12189BBBF98}" dt="2021-07-22T10:25:58.341" v="3238" actId="20577"/>
        <pc:sldMkLst>
          <pc:docMk/>
          <pc:sldMk cId="1693080040" sldId="272"/>
        </pc:sldMkLst>
        <pc:spChg chg="mod ord">
          <ac:chgData name="Salma Rifai" userId="fb3589eabb1fe798" providerId="LiveId" clId="{E44B16BC-8E07-44D6-86CA-D12189BBBF98}" dt="2021-07-22T10:22:44.212" v="3042" actId="700"/>
          <ac:spMkLst>
            <pc:docMk/>
            <pc:sldMk cId="1693080040" sldId="272"/>
            <ac:spMk id="2" creationId="{46A1E7BC-578A-4600-B348-5A008E0BDB66}"/>
          </ac:spMkLst>
        </pc:spChg>
        <pc:spChg chg="del mod ord">
          <ac:chgData name="Salma Rifai" userId="fb3589eabb1fe798" providerId="LiveId" clId="{E44B16BC-8E07-44D6-86CA-D12189BBBF98}" dt="2021-07-22T10:22:44.212" v="3042" actId="700"/>
          <ac:spMkLst>
            <pc:docMk/>
            <pc:sldMk cId="1693080040" sldId="272"/>
            <ac:spMk id="3" creationId="{AEA2D047-899B-4FF5-8EFA-31A625970D0A}"/>
          </ac:spMkLst>
        </pc:spChg>
        <pc:spChg chg="del">
          <ac:chgData name="Salma Rifai" userId="fb3589eabb1fe798" providerId="LiveId" clId="{E44B16BC-8E07-44D6-86CA-D12189BBBF98}" dt="2021-07-22T10:22:44.212" v="3042" actId="700"/>
          <ac:spMkLst>
            <pc:docMk/>
            <pc:sldMk cId="1693080040" sldId="272"/>
            <ac:spMk id="4" creationId="{CBC4B58E-65D8-4088-8BD5-5258211101A8}"/>
          </ac:spMkLst>
        </pc:spChg>
        <pc:spChg chg="add mod ord">
          <ac:chgData name="Salma Rifai" userId="fb3589eabb1fe798" providerId="LiveId" clId="{E44B16BC-8E07-44D6-86CA-D12189BBBF98}" dt="2021-07-22T10:25:58.341" v="3238" actId="20577"/>
          <ac:spMkLst>
            <pc:docMk/>
            <pc:sldMk cId="1693080040" sldId="272"/>
            <ac:spMk id="5" creationId="{7D44BFB5-2640-4771-A878-A5630BFCC7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7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396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4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6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5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1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CFEF-4DAD-4019-8600-E613A872F6C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C757D-1565-4ACB-BFC5-4E1435CC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11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32C7-D509-45F2-98BB-22D6C28FF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 fissure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658FE-FCE2-423E-AB09-84677181A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err="1"/>
              <a:t>Bisher</a:t>
            </a:r>
            <a:r>
              <a:rPr lang="en-US" dirty="0"/>
              <a:t> </a:t>
            </a:r>
            <a:r>
              <a:rPr lang="en-US" dirty="0" err="1"/>
              <a:t>Daaboul</a:t>
            </a:r>
            <a:r>
              <a:rPr lang="en-US" dirty="0"/>
              <a:t> MD.</a:t>
            </a:r>
          </a:p>
        </p:txBody>
      </p:sp>
    </p:spTree>
    <p:extLst>
      <p:ext uri="{BB962C8B-B14F-4D97-AF65-F5344CB8AC3E}">
        <p14:creationId xmlns:p14="http://schemas.microsoft.com/office/powerpoint/2010/main" val="9150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6F48-D467-41B9-97B4-0A5D4F91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Treatment</a:t>
            </a:r>
            <a:r>
              <a:rPr lang="en-US" dirty="0"/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734850-8B89-4BB9-8767-72E246440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Topical steroids helps in healing anal fissures.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Flavoids</a:t>
            </a:r>
            <a:r>
              <a:rPr lang="en-US" dirty="0"/>
              <a:t> compounds was found to be effective in clinical trials.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>
                <a:solidFill>
                  <a:srgbClr val="C00000"/>
                </a:solidFill>
              </a:rPr>
              <a:t>Topical Nitroglycerin helps but can induce headache.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Topical nifedipine should not be mixed with lidocaine.</a:t>
            </a:r>
          </a:p>
        </p:txBody>
      </p:sp>
    </p:spTree>
    <p:extLst>
      <p:ext uri="{BB962C8B-B14F-4D97-AF65-F5344CB8AC3E}">
        <p14:creationId xmlns:p14="http://schemas.microsoft.com/office/powerpoint/2010/main" val="372233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4CE2B7-DE23-42DF-97F1-9F3B321C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Topical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ntg</a:t>
            </a:r>
            <a:r>
              <a:rPr lang="en-US" dirty="0"/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1DA03D-7E82-493B-8792-6E00768D35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NTG increases blood flow and reduces pressure in the internal anal sphincter.</a:t>
            </a:r>
          </a:p>
          <a:p>
            <a:r>
              <a:rPr lang="en-US" dirty="0"/>
              <a:t>0.2-0.4% for 8 weeks.</a:t>
            </a:r>
          </a:p>
          <a:p>
            <a:r>
              <a:rPr lang="en-US" dirty="0"/>
              <a:t>A meta-analysis found it to be superior to placebo (49 vs 36%).</a:t>
            </a:r>
          </a:p>
          <a:p>
            <a:r>
              <a:rPr lang="en-US" dirty="0"/>
              <a:t>50% recurrence rate.</a:t>
            </a:r>
          </a:p>
          <a:p>
            <a:r>
              <a:rPr lang="en-US" dirty="0"/>
              <a:t>Headache in 15 minutes after application. It decreases within 2 weeks.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8853CE7-38B0-40AF-8EDD-127B62757E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3305174"/>
            <a:ext cx="4152900" cy="1685925"/>
          </a:xfrm>
        </p:spPr>
      </p:pic>
    </p:spTree>
    <p:extLst>
      <p:ext uri="{BB962C8B-B14F-4D97-AF65-F5344CB8AC3E}">
        <p14:creationId xmlns:p14="http://schemas.microsoft.com/office/powerpoint/2010/main" val="38796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72A4-851A-47F8-B82B-471BCF4F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Topical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nifedipine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89F4-1C6B-4E43-8F2D-BA0AB34029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0.2-0.3%</a:t>
            </a:r>
          </a:p>
          <a:p>
            <a:r>
              <a:rPr lang="en-US" dirty="0"/>
              <a:t>It reduces the sphincter pressure.</a:t>
            </a:r>
          </a:p>
          <a:p>
            <a:r>
              <a:rPr lang="en-US" dirty="0"/>
              <a:t>More effective than NTG (89 vs 58%) and fewer side effects (5 vs 40%).</a:t>
            </a:r>
          </a:p>
          <a:p>
            <a:r>
              <a:rPr lang="en-US" dirty="0"/>
              <a:t>The recurrence rate is 40%.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28989E-9490-4167-9D4C-5655CFB2AD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2194559"/>
            <a:ext cx="4257674" cy="2811622"/>
          </a:xfrm>
        </p:spPr>
      </p:pic>
    </p:spTree>
    <p:extLst>
      <p:ext uri="{BB962C8B-B14F-4D97-AF65-F5344CB8AC3E}">
        <p14:creationId xmlns:p14="http://schemas.microsoft.com/office/powerpoint/2010/main" val="717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3292C4-8029-4EB1-B12F-F254F0AE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Follow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up</a:t>
            </a:r>
            <a:r>
              <a:rPr lang="en-US" dirty="0"/>
              <a:t>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41579C-8C6A-4928-8333-DB4F74146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not healed within 2 months </a:t>
            </a:r>
            <a:r>
              <a:rPr lang="en-US" dirty="0" err="1"/>
              <a:t>crohn’s</a:t>
            </a:r>
            <a:r>
              <a:rPr lang="en-US" dirty="0"/>
              <a:t> should be ruled out.</a:t>
            </a:r>
          </a:p>
          <a:p>
            <a:r>
              <a:rPr lang="en-US" dirty="0"/>
              <a:t>If it was ruled out then </a:t>
            </a:r>
            <a:r>
              <a:rPr lang="en-US" dirty="0" err="1"/>
              <a:t>botox</a:t>
            </a:r>
            <a:r>
              <a:rPr lang="en-US" dirty="0"/>
              <a:t> or surgery should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182017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E2C6-8238-4631-A001-370DDC47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Botulinum toxin injection: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4C22-1EE5-4E18-8575-154BD8452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10-100 IU can be injected.</a:t>
            </a:r>
          </a:p>
          <a:p>
            <a:r>
              <a:rPr lang="en-US" dirty="0"/>
              <a:t>27 gauge needle.</a:t>
            </a:r>
          </a:p>
          <a:p>
            <a:r>
              <a:rPr lang="en-US" dirty="0"/>
              <a:t>70% success rate.</a:t>
            </a:r>
          </a:p>
          <a:p>
            <a:r>
              <a:rPr lang="en-US" dirty="0"/>
              <a:t>Can be repeated within 2 months.</a:t>
            </a:r>
          </a:p>
          <a:p>
            <a:r>
              <a:rPr lang="en-US" dirty="0"/>
              <a:t>Temporary incontinence can occur in 7% of cases.</a:t>
            </a:r>
          </a:p>
        </p:txBody>
      </p:sp>
    </p:spTree>
    <p:extLst>
      <p:ext uri="{BB962C8B-B14F-4D97-AF65-F5344CB8AC3E}">
        <p14:creationId xmlns:p14="http://schemas.microsoft.com/office/powerpoint/2010/main" val="2329028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1DB829-64E4-4AB0-81ED-BDB62003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Lateral internal sphincterotomy: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A8F0E-4435-4C19-AAC5-7F9A4A370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Choose </a:t>
            </a:r>
            <a:r>
              <a:rPr lang="en-US" dirty="0"/>
              <a:t>the correct answer</a:t>
            </a:r>
            <a:r>
              <a:rPr lang="en-US" dirty="0" smtClean="0"/>
              <a:t>: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be performed in the office with local anesthesia.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Same recurrence rate (local vs general anesthesia).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midline posterior sphincterotomy is as effective as the lateral 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risk of incontinence is very low (&lt;10 %).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4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1DB829-64E4-4AB0-81ED-BDB62003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Lateral internal sphincterotomy: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A8F0E-4435-4C19-AAC5-7F9A4A370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Can </a:t>
            </a:r>
            <a:r>
              <a:rPr lang="en-US" b="1" u="sng" dirty="0">
                <a:solidFill>
                  <a:srgbClr val="C00000"/>
                </a:solidFill>
              </a:rPr>
              <a:t>be performed in the office with local anesthesia.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Same recurrence rate (local vs general anesthesia).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midline posterior sphincterotomy is as effective as the lateral 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risk of incontinence is very low (&lt;10 %).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9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626624-033E-44E7-B098-0BC8F687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Surgery</a:t>
            </a:r>
            <a:r>
              <a:rPr lang="en-US" dirty="0"/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28C44D-28A8-4FBE-9502-12666A4BC3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Avoid women with multiple vaginal deliveries, and older patients.</a:t>
            </a:r>
          </a:p>
          <a:p>
            <a:r>
              <a:rPr lang="en-US" dirty="0"/>
              <a:t>A lateral internal sphincterotomy provides symptomatic relief in 95% of patients within 3 weeks.</a:t>
            </a:r>
          </a:p>
          <a:p>
            <a:r>
              <a:rPr lang="en-US" dirty="0"/>
              <a:t>The Lord’s (4 finger dilation) is associated with a high incidence of sphincter tear and incontinence and has been abandoned.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4463417-0EB2-4CB4-BCD9-DE5A2A72DF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2194559"/>
            <a:ext cx="4686300" cy="4024125"/>
          </a:xfrm>
        </p:spPr>
      </p:pic>
    </p:spTree>
    <p:extLst>
      <p:ext uri="{BB962C8B-B14F-4D97-AF65-F5344CB8AC3E}">
        <p14:creationId xmlns:p14="http://schemas.microsoft.com/office/powerpoint/2010/main" val="369049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4D55EA-58A9-45A8-BD07-40A57E37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Follow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up</a:t>
            </a:r>
            <a:r>
              <a:rPr lang="en-US" dirty="0"/>
              <a:t>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CBB98A-3808-4CE8-A186-873A59F7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of incontinence was reported to be 14% in a meta-analysis of 4512 patients.</a:t>
            </a:r>
          </a:p>
          <a:p>
            <a:r>
              <a:rPr lang="en-US" dirty="0"/>
              <a:t>9% flatus incontinence, 6% seepage, 1% accidental defecation.</a:t>
            </a:r>
          </a:p>
          <a:p>
            <a:r>
              <a:rPr lang="en-US" dirty="0"/>
              <a:t>Other reports 30-45% rate of immediate minor incontinence, and in 6-30% this may last.</a:t>
            </a:r>
          </a:p>
          <a:p>
            <a:r>
              <a:rPr lang="en-US" dirty="0"/>
              <a:t>50% of women who had multiple vaginal deliveries.</a:t>
            </a:r>
          </a:p>
        </p:txBody>
      </p:sp>
    </p:spTree>
    <p:extLst>
      <p:ext uri="{BB962C8B-B14F-4D97-AF65-F5344CB8AC3E}">
        <p14:creationId xmlns:p14="http://schemas.microsoft.com/office/powerpoint/2010/main" val="3636243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5A54D5-F964-46C3-8454-8EC3808B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rgbClr val="FFFF00"/>
                </a:solidFill>
              </a:rPr>
              <a:t>Fissurectomy</a:t>
            </a:r>
            <a:r>
              <a:rPr lang="en-US" dirty="0"/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507958-35BB-4121-A37D-E6D0FDFEC0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Excision of the anal fissure.</a:t>
            </a:r>
          </a:p>
          <a:p>
            <a:r>
              <a:rPr lang="en-US" dirty="0"/>
              <a:t>Low risk of recurrence (11%) and incontinence.</a:t>
            </a:r>
          </a:p>
          <a:p>
            <a:r>
              <a:rPr lang="en-US" dirty="0"/>
              <a:t>Could be used in conjunction with </a:t>
            </a:r>
            <a:r>
              <a:rPr lang="en-US" dirty="0" err="1"/>
              <a:t>botox</a:t>
            </a:r>
            <a:r>
              <a:rPr lang="en-US" dirty="0"/>
              <a:t> injection with a healing rate of 70-80%, incontinence rate of 3-7%, and recurrence rate of 0-17%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558C49-D79C-4CBF-B0C2-545E49AEB8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2194559"/>
            <a:ext cx="4410074" cy="4024125"/>
          </a:xfrm>
        </p:spPr>
      </p:pic>
    </p:spTree>
    <p:extLst>
      <p:ext uri="{BB962C8B-B14F-4D97-AF65-F5344CB8AC3E}">
        <p14:creationId xmlns:p14="http://schemas.microsoft.com/office/powerpoint/2010/main" val="84105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33D3-7C64-4AD8-BF6D-1B8034E9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Definition: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08569-1053-4FEA-AE59-C1495B4AB0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tear in the lining of the anal canal.</a:t>
            </a:r>
          </a:p>
          <a:p>
            <a:r>
              <a:rPr lang="en-US" dirty="0"/>
              <a:t>Primary or secondary.</a:t>
            </a:r>
          </a:p>
          <a:p>
            <a:r>
              <a:rPr lang="en-US" dirty="0"/>
              <a:t>Reduced blood flow.</a:t>
            </a:r>
          </a:p>
          <a:p>
            <a:r>
              <a:rPr lang="en-US" dirty="0"/>
              <a:t>Acute or chronic (&gt; 8 weeks).</a:t>
            </a:r>
          </a:p>
          <a:p>
            <a:r>
              <a:rPr lang="en-US" dirty="0"/>
              <a:t>Anal pain and bleeding.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8C7034C-2B43-493F-850C-ED09A57A8B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057401"/>
            <a:ext cx="4505324" cy="4036226"/>
          </a:xfrm>
        </p:spPr>
      </p:pic>
    </p:spTree>
    <p:extLst>
      <p:ext uri="{BB962C8B-B14F-4D97-AF65-F5344CB8AC3E}">
        <p14:creationId xmlns:p14="http://schemas.microsoft.com/office/powerpoint/2010/main" val="24356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CCA2-063E-4AAB-ABFB-499179DD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Anal advancement flap: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BFAA2-BE7E-443C-9167-26E5D25A64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Dose not divide the sphincter.</a:t>
            </a:r>
          </a:p>
          <a:p>
            <a:r>
              <a:rPr lang="en-US" dirty="0"/>
              <a:t>Not associated with any increased risk of fecal incontinence.</a:t>
            </a:r>
          </a:p>
          <a:p>
            <a:r>
              <a:rPr lang="en-US" dirty="0"/>
              <a:t>Suitable for women and elderly patients.</a:t>
            </a:r>
          </a:p>
          <a:p>
            <a:r>
              <a:rPr lang="en-US" dirty="0"/>
              <a:t>Helps especially patients with no </a:t>
            </a:r>
            <a:r>
              <a:rPr lang="en-US" dirty="0" err="1"/>
              <a:t>hypertenocity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F3ECC-4B38-4FA9-BC97-961172C155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02" y="2193925"/>
            <a:ext cx="4714195" cy="4024313"/>
          </a:xfrm>
        </p:spPr>
      </p:pic>
    </p:spTree>
    <p:extLst>
      <p:ext uri="{BB962C8B-B14F-4D97-AF65-F5344CB8AC3E}">
        <p14:creationId xmlns:p14="http://schemas.microsoft.com/office/powerpoint/2010/main" val="2756308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E7BC-578A-4600-B348-5A008E0B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Refractory cases: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44BFB5-2640-4771-A878-A5630BFCC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fiber and ample fluid intake.</a:t>
            </a:r>
          </a:p>
          <a:p>
            <a:r>
              <a:rPr lang="en-US" dirty="0"/>
              <a:t>Rule out secondary fissures.</a:t>
            </a:r>
          </a:p>
          <a:p>
            <a:r>
              <a:rPr lang="en-US" dirty="0"/>
              <a:t>Repeat sphincterotomy on the contralateral side, with </a:t>
            </a:r>
            <a:r>
              <a:rPr lang="en-US" dirty="0" err="1"/>
              <a:t>fissurectomy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08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7E88-9581-4782-B266-179C1CF1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Location: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0334-B05F-49AA-A436-C72FB5059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Choose the correct answer: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More </a:t>
            </a:r>
            <a:r>
              <a:rPr lang="en-US" dirty="0"/>
              <a:t>common in the anterior midline.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Could be anywhere of the anal canal.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vast majority are in the posterior midline.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kissing fissures are present in 25% of cases.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Lateral fissures are more common with severe constipation.</a:t>
            </a:r>
          </a:p>
        </p:txBody>
      </p:sp>
    </p:spTree>
    <p:extLst>
      <p:ext uri="{BB962C8B-B14F-4D97-AF65-F5344CB8AC3E}">
        <p14:creationId xmlns:p14="http://schemas.microsoft.com/office/powerpoint/2010/main" val="12278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7E88-9581-4782-B266-179C1CF1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Location: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0334-B05F-49AA-A436-C72FB5059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More common in the anterior midline.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Could be anywhere of the anal canal.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>
                <a:solidFill>
                  <a:srgbClr val="C00000"/>
                </a:solidFill>
              </a:rPr>
              <a:t>The vast majority are in the posterior midline.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kissing fissures are present in 25% of cases.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Lateral fissures are more common with severe constipation.</a:t>
            </a:r>
          </a:p>
        </p:txBody>
      </p:sp>
    </p:spTree>
    <p:extLst>
      <p:ext uri="{BB962C8B-B14F-4D97-AF65-F5344CB8AC3E}">
        <p14:creationId xmlns:p14="http://schemas.microsoft.com/office/powerpoint/2010/main" val="305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09360-5998-4C0C-A705-2E44241B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Diagnosis: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65291-97DA-4A46-BE6D-60350CCA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Choose </a:t>
            </a:r>
            <a:r>
              <a:rPr lang="en-US" dirty="0"/>
              <a:t>the correct answer: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Anoscopy</a:t>
            </a:r>
            <a:r>
              <a:rPr lang="en-US" dirty="0" smtClean="0"/>
              <a:t> </a:t>
            </a:r>
            <a:r>
              <a:rPr lang="en-US" dirty="0"/>
              <a:t>in mandatory to make the diagnosis.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Both fissures and </a:t>
            </a:r>
            <a:r>
              <a:rPr lang="en-US" dirty="0" err="1"/>
              <a:t>hemorrhois</a:t>
            </a:r>
            <a:r>
              <a:rPr lang="en-US" dirty="0"/>
              <a:t> induce severe pain.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Bleeing</a:t>
            </a:r>
            <a:r>
              <a:rPr lang="en-US" dirty="0"/>
              <a:t> is present in almost all cases.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Anal spasm is one of the main specific symptoms.</a:t>
            </a:r>
          </a:p>
        </p:txBody>
      </p:sp>
    </p:spTree>
    <p:extLst>
      <p:ext uri="{BB962C8B-B14F-4D97-AF65-F5344CB8AC3E}">
        <p14:creationId xmlns:p14="http://schemas.microsoft.com/office/powerpoint/2010/main" val="20288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09360-5998-4C0C-A705-2E44241B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Diagnosis: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65291-97DA-4A46-BE6D-60350CCA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Anoscopy</a:t>
            </a:r>
            <a:r>
              <a:rPr lang="en-US" dirty="0"/>
              <a:t> in mandatory to make the diagnosis.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Both fissures and </a:t>
            </a:r>
            <a:r>
              <a:rPr lang="en-US" dirty="0" err="1"/>
              <a:t>hemorrhois</a:t>
            </a:r>
            <a:r>
              <a:rPr lang="en-US" dirty="0"/>
              <a:t> induce severe pain.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Bleeing</a:t>
            </a:r>
            <a:r>
              <a:rPr lang="en-US" dirty="0"/>
              <a:t> is present in almost all cases.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>
                <a:solidFill>
                  <a:srgbClr val="C00000"/>
                </a:solidFill>
              </a:rPr>
              <a:t>Anal spasm is one of the main specific symptoms.</a:t>
            </a:r>
          </a:p>
        </p:txBody>
      </p:sp>
    </p:spTree>
    <p:extLst>
      <p:ext uri="{BB962C8B-B14F-4D97-AF65-F5344CB8AC3E}">
        <p14:creationId xmlns:p14="http://schemas.microsoft.com/office/powerpoint/2010/main" val="32078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0ABC-1ECA-4154-BB91-5CF7FCFE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Diagnosis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9AF9-DAA6-4FCA-838E-823FD34C16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Classical symptoms, pain induced by defecation and reproduced by digital exam.</a:t>
            </a:r>
          </a:p>
          <a:p>
            <a:r>
              <a:rPr lang="en-US" dirty="0"/>
              <a:t>Rectal bleeding.</a:t>
            </a:r>
          </a:p>
          <a:p>
            <a:r>
              <a:rPr lang="en-US" dirty="0" err="1"/>
              <a:t>Anoscopy</a:t>
            </a:r>
            <a:r>
              <a:rPr lang="en-US" dirty="0"/>
              <a:t>, sigmoidoscopy, colonoscopy.</a:t>
            </a:r>
          </a:p>
          <a:p>
            <a:r>
              <a:rPr lang="en-US" dirty="0"/>
              <a:t>Chronic fissures are associated with skin tags due to chronic inflammation and fibrosis.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11C76D-3C34-45D8-A798-AAD6C27E4B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1924050"/>
            <a:ext cx="3867150" cy="3396456"/>
          </a:xfrm>
        </p:spPr>
      </p:pic>
    </p:spTree>
    <p:extLst>
      <p:ext uri="{BB962C8B-B14F-4D97-AF65-F5344CB8AC3E}">
        <p14:creationId xmlns:p14="http://schemas.microsoft.com/office/powerpoint/2010/main" val="117925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B2EC-27C8-4D93-8FC0-1740A048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Treatment: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5CB4-146F-4733-9395-AAD0C3DCFB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High fiber diet.</a:t>
            </a:r>
          </a:p>
          <a:p>
            <a:r>
              <a:rPr lang="en-US" dirty="0"/>
              <a:t>Sitz bath.</a:t>
            </a:r>
          </a:p>
          <a:p>
            <a:r>
              <a:rPr lang="en-US" dirty="0"/>
              <a:t>Topical analgesics.</a:t>
            </a:r>
          </a:p>
          <a:p>
            <a:r>
              <a:rPr lang="en-US" dirty="0"/>
              <a:t>Laxatives.</a:t>
            </a:r>
          </a:p>
          <a:p>
            <a:r>
              <a:rPr lang="en-US" dirty="0"/>
              <a:t>Topical vasodilators.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D9E0F1-8632-402F-8605-14E4B30ABE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6" y="2194559"/>
            <a:ext cx="4067174" cy="3415666"/>
          </a:xfrm>
        </p:spPr>
      </p:pic>
    </p:spTree>
    <p:extLst>
      <p:ext uri="{BB962C8B-B14F-4D97-AF65-F5344CB8AC3E}">
        <p14:creationId xmlns:p14="http://schemas.microsoft.com/office/powerpoint/2010/main" val="232138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6F48-D467-41B9-97B4-0A5D4F91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Treatment</a:t>
            </a:r>
            <a:r>
              <a:rPr lang="en-US" dirty="0"/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734850-8B89-4BB9-8767-72E246440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Choose </a:t>
            </a:r>
            <a:r>
              <a:rPr lang="en-US" dirty="0"/>
              <a:t>the correct answer: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Topical </a:t>
            </a:r>
            <a:r>
              <a:rPr lang="en-US" dirty="0"/>
              <a:t>steroids helps in healing anal fissures.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Flavoids</a:t>
            </a:r>
            <a:r>
              <a:rPr lang="en-US" dirty="0"/>
              <a:t> compounds was found to be effective in clinical trials.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Topical Nitroglycerin helps but can induce headache.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Topical nifedipine should not be mixed with lidocaine.</a:t>
            </a:r>
          </a:p>
        </p:txBody>
      </p:sp>
    </p:spTree>
    <p:extLst>
      <p:ext uri="{BB962C8B-B14F-4D97-AF65-F5344CB8AC3E}">
        <p14:creationId xmlns:p14="http://schemas.microsoft.com/office/powerpoint/2010/main" val="251585105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219</TotalTime>
  <Words>816</Words>
  <Application>Microsoft Office PowerPoint</Application>
  <PresentationFormat>شاشة عريضة</PresentationFormat>
  <Paragraphs>114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Vapor Trail</vt:lpstr>
      <vt:lpstr>Anal fissure</vt:lpstr>
      <vt:lpstr>Definition:</vt:lpstr>
      <vt:lpstr>Location:</vt:lpstr>
      <vt:lpstr>Location:</vt:lpstr>
      <vt:lpstr>Diagnosis:</vt:lpstr>
      <vt:lpstr>Diagnosis:</vt:lpstr>
      <vt:lpstr>Diagnosis:</vt:lpstr>
      <vt:lpstr>Treatment:</vt:lpstr>
      <vt:lpstr>Treatment:</vt:lpstr>
      <vt:lpstr>Treatment:</vt:lpstr>
      <vt:lpstr>Topical ntg:</vt:lpstr>
      <vt:lpstr>Topical nifedipine:</vt:lpstr>
      <vt:lpstr>Follow up:</vt:lpstr>
      <vt:lpstr>Botulinum toxin injection:</vt:lpstr>
      <vt:lpstr>Lateral internal sphincterotomy:</vt:lpstr>
      <vt:lpstr>Lateral internal sphincterotomy:</vt:lpstr>
      <vt:lpstr>Surgery:</vt:lpstr>
      <vt:lpstr>Follow up:</vt:lpstr>
      <vt:lpstr>Fissurectomy:</vt:lpstr>
      <vt:lpstr>Anal advancement flap:</vt:lpstr>
      <vt:lpstr>Refractory cases: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 fissure</dc:title>
  <dc:creator>Salma Rifai</dc:creator>
  <cp:lastModifiedBy>Shaza Alsayed</cp:lastModifiedBy>
  <cp:revision>16</cp:revision>
  <dcterms:created xsi:type="dcterms:W3CDTF">2021-07-21T08:01:48Z</dcterms:created>
  <dcterms:modified xsi:type="dcterms:W3CDTF">2021-12-03T23:48:46Z</dcterms:modified>
</cp:coreProperties>
</file>